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986" r:id="rId3"/>
    <p:sldId id="991" r:id="rId4"/>
    <p:sldId id="992" r:id="rId5"/>
    <p:sldId id="993" r:id="rId6"/>
    <p:sldId id="994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112" d="100"/>
          <a:sy n="112" d="100"/>
        </p:scale>
        <p:origin x="61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2025/5/26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2025/5/26 Monday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4  Hobbies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主题写作提优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WRITING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主题分析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同学们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你一定有许多兴趣爱好吧。本单元我们一起学习了如何描述某人的兴趣爱好，以及表达某人擅长或不擅长做某事的句型。你能把你的兴趣爱好和特长说给大家听听吗？请同学们运用本单元所学的知识，介绍你自己或者家人、朋友的业余爱好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思路点拨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G4.eps" descr="id:21474959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628800"/>
            <a:ext cx="10908030" cy="2695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888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8182624" cy="527516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佳作欣赏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My hobby is collecting stamps.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en-US" altLang="zh-CN" u="wavy" dirty="0" smtClean="0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</a:t>
            </a:r>
            <a:r>
              <a:rPr lang="en-US" altLang="zh-CN" dirty="0" smtClean="0"/>
              <a:t>many </a:t>
            </a:r>
            <a:r>
              <a:rPr lang="en-US" altLang="zh-CN" dirty="0"/>
              <a:t>stamps in my room. I like stamps very much. There are many things on the stamps. </a:t>
            </a:r>
            <a:r>
              <a:rPr lang="en-US" altLang="zh-CN" u="wavy" dirty="0"/>
              <a:t>They </a:t>
            </a:r>
            <a:r>
              <a:rPr lang="en-US" altLang="zh-CN" u="wavy" dirty="0" smtClean="0"/>
              <a:t>are </a:t>
            </a:r>
            <a:r>
              <a:rPr lang="en-US" altLang="zh-CN" dirty="0" err="1" smtClean="0"/>
              <a:t>colourful</a:t>
            </a:r>
            <a:r>
              <a:rPr lang="en-US" altLang="zh-CN" dirty="0" smtClean="0"/>
              <a:t> </a:t>
            </a:r>
            <a:r>
              <a:rPr lang="en-US" altLang="zh-CN" dirty="0"/>
              <a:t>and beautiful. </a:t>
            </a:r>
            <a:r>
              <a:rPr lang="en-US" altLang="zh-CN" u="wavy" dirty="0"/>
              <a:t>I usually</a:t>
            </a:r>
            <a:r>
              <a:rPr lang="en-US" altLang="zh-CN" dirty="0"/>
              <a:t> go to the post office after school. There are many people there. </a:t>
            </a:r>
            <a:r>
              <a:rPr lang="en-US" altLang="zh-CN" u="wavy" dirty="0"/>
              <a:t>I learn</a:t>
            </a:r>
            <a:r>
              <a:rPr lang="en-US" altLang="zh-CN" dirty="0"/>
              <a:t> a lot </a:t>
            </a:r>
            <a:r>
              <a:rPr lang="en-US" altLang="zh-CN" dirty="0" smtClean="0"/>
              <a:t>from </a:t>
            </a:r>
            <a:r>
              <a:rPr lang="en-US" altLang="zh-CN" dirty="0"/>
              <a:t>collecting stamps. </a:t>
            </a:r>
            <a:r>
              <a:rPr lang="en-US" altLang="zh-CN" u="wavy" dirty="0"/>
              <a:t>I like</a:t>
            </a:r>
            <a:r>
              <a:rPr lang="en-US" altLang="zh-CN" dirty="0"/>
              <a:t> collecting stamps very much</a:t>
            </a:r>
            <a:r>
              <a:rPr lang="en-US" altLang="zh-CN" dirty="0" smtClean="0"/>
              <a:t>.</a:t>
            </a:r>
            <a:endParaRPr lang="zh-CN" altLang="zh-CN" dirty="0"/>
          </a:p>
        </p:txBody>
      </p:sp>
      <p:sp>
        <p:nvSpPr>
          <p:cNvPr id="3" name="矩形 2"/>
          <p:cNvSpPr/>
          <p:nvPr/>
        </p:nvSpPr>
        <p:spPr>
          <a:xfrm>
            <a:off x="9495205" y="4077072"/>
            <a:ext cx="24653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b="0" dirty="0">
                <a:solidFill>
                  <a:srgbClr val="634198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结尾表达对集邮的热爱</a:t>
            </a:r>
            <a:r>
              <a:rPr lang="zh-CN" altLang="zh-CN" b="0" dirty="0">
                <a:solidFill>
                  <a:srgbClr val="634198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b="0" dirty="0">
                <a:solidFill>
                  <a:srgbClr val="634198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既照应开头</a:t>
            </a:r>
            <a:r>
              <a:rPr lang="zh-CN" altLang="zh-CN" b="0" dirty="0">
                <a:solidFill>
                  <a:srgbClr val="634198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b="0" dirty="0">
                <a:solidFill>
                  <a:srgbClr val="634198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又总结全文。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407574" y="2924944"/>
            <a:ext cx="23762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0" dirty="0">
                <a:solidFill>
                  <a:srgbClr val="634198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句式多变</a:t>
            </a:r>
            <a:r>
              <a:rPr lang="zh-CN" altLang="zh-CN" b="0" dirty="0">
                <a:solidFill>
                  <a:srgbClr val="634198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b="0" dirty="0">
                <a:solidFill>
                  <a:srgbClr val="634198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使文章生动</a:t>
            </a:r>
            <a:r>
              <a:rPr lang="en-US" altLang="zh-CN" b="0" dirty="0">
                <a:solidFill>
                  <a:srgbClr val="634198"/>
                </a:solidFill>
              </a:rPr>
              <a:t>;</a:t>
            </a:r>
            <a:endParaRPr lang="zh-CN" altLang="en-US" b="0" dirty="0"/>
          </a:p>
        </p:txBody>
      </p:sp>
      <p:sp>
        <p:nvSpPr>
          <p:cNvPr id="5" name="矩形 4"/>
          <p:cNvSpPr/>
          <p:nvPr/>
        </p:nvSpPr>
        <p:spPr>
          <a:xfrm>
            <a:off x="9383904" y="1654255"/>
            <a:ext cx="268796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b="0" dirty="0">
                <a:solidFill>
                  <a:srgbClr val="634198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首句直接引入主题</a:t>
            </a:r>
            <a:r>
              <a:rPr lang="zh-CN" altLang="zh-CN" b="0" dirty="0">
                <a:solidFill>
                  <a:srgbClr val="634198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b="0" dirty="0">
                <a:solidFill>
                  <a:srgbClr val="634198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清晰明了</a:t>
            </a:r>
            <a:r>
              <a:rPr lang="en-US" altLang="zh-CN" b="0" dirty="0">
                <a:solidFill>
                  <a:srgbClr val="634198"/>
                </a:solidFill>
                <a:cs typeface="Times New Roman" panose="02020603050405020304" pitchFamily="18" charset="0"/>
              </a:rPr>
              <a:t>;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小鼓.jpg" descr="id:214749592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592128" y="1955909"/>
            <a:ext cx="849630" cy="781685"/>
          </a:xfrm>
          <a:prstGeom prst="rect">
            <a:avLst/>
          </a:prstGeom>
        </p:spPr>
      </p:pic>
      <p:pic>
        <p:nvPicPr>
          <p:cNvPr id="7" name="小鼓.jpg" descr="id:214749592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684947" y="3082582"/>
            <a:ext cx="849630" cy="781685"/>
          </a:xfrm>
          <a:prstGeom prst="rect">
            <a:avLst/>
          </a:prstGeom>
        </p:spPr>
      </p:pic>
      <p:pic>
        <p:nvPicPr>
          <p:cNvPr id="8" name="小鼓.jpg" descr="id:214749593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721550" y="4634215"/>
            <a:ext cx="849630" cy="781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465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小试身手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图片提示，请你以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friend’s hobbies”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为题写一篇小短文，介绍你的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朋友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的业余爱好。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条理清晰，意思连贯，语句通顺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;2.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标点正确，书写清晰规范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;3.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少于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个单词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4084431"/>
            <a:ext cx="10957629" cy="1395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7873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45793"/>
            <a:ext cx="11485848" cy="661207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hobbies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80936" y="1734992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374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 is my good friend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tall and thin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has short hair and big eyes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likes playing basketball, and he is good at it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likes playing football too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can play football well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likes swimming and skating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478582" y="3717032"/>
            <a:ext cx="1124418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478582" y="3051868"/>
            <a:ext cx="1124418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539652" y="2400156"/>
            <a:ext cx="1124418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1328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97</Words>
  <Application>Microsoft Office PowerPoint</Application>
  <PresentationFormat>自定义</PresentationFormat>
  <Paragraphs>15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336</cp:revision>
  <dcterms:created xsi:type="dcterms:W3CDTF">2020-11-06T05:24:00Z</dcterms:created>
  <dcterms:modified xsi:type="dcterms:W3CDTF">2025-05-25T19:27:56Z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